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7" r:id="rId56"/>
    <p:sldId id="315" r:id="rId57"/>
    <p:sldId id="316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265" r:id="rId78"/>
    <p:sldId id="259" r:id="rId79"/>
    <p:sldId id="260" r:id="rId80"/>
    <p:sldId id="261" r:id="rId81"/>
    <p:sldId id="26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9" autoAdjust="0"/>
  </p:normalViewPr>
  <p:slideViewPr>
    <p:cSldViewPr snapToGrid="0">
      <p:cViewPr varScale="1">
        <p:scale>
          <a:sx n="147" d="100"/>
          <a:sy n="147" d="100"/>
        </p:scale>
        <p:origin x="12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684383"/>
          </a:xfrm>
        </p:spPr>
        <p:txBody>
          <a:bodyPr>
            <a:normAutofit/>
          </a:bodyPr>
          <a:lstStyle/>
          <a:p>
            <a:r>
              <a:rPr lang="en-US" dirty="0"/>
              <a:t>Entity Framework CORE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508-F0B4-4ED1-BDE7-D3A88E42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Install rancher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C4C4-6231-4755-B782-AD9C1ED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53"/>
            <a:ext cx="10714182" cy="471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F1722-49F9-48F2-B624-A7ECE5486BE8}"/>
              </a:ext>
            </a:extLst>
          </p:cNvPr>
          <p:cNvSpPr txBox="1"/>
          <p:nvPr/>
        </p:nvSpPr>
        <p:spPr>
          <a:xfrm>
            <a:off x="277354" y="6024861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--name </a:t>
            </a:r>
            <a:r>
              <a:rPr lang="en-US" dirty="0" err="1"/>
              <a:t>postgres_proto</a:t>
            </a:r>
            <a:r>
              <a:rPr lang="en-US" dirty="0"/>
              <a:t> -e POSTGRES_PASSWORD=</a:t>
            </a:r>
            <a:r>
              <a:rPr lang="en-US" dirty="0" err="1"/>
              <a:t>sandeep</a:t>
            </a:r>
            <a:r>
              <a:rPr lang="en-US" dirty="0"/>
              <a:t> -p 5435:5432 -d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215-5A16-49C7-A6D4-C6FCD14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1642-02D4-4CB4-99F3-6A9FBEA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22"/>
            <a:ext cx="12192000" cy="4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820-E6A6-452E-BCAE-D32CF87C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Adding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63AC-ACA3-40C7-A631-C51F465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2"/>
            <a:ext cx="9924722" cy="53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FD1A-5075-4FB9-B8E5-DC53D39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B86CD-B47E-4083-9198-F75A40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099"/>
            <a:ext cx="6706860" cy="5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92A9-829C-417C-9B94-5060034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23B5-F9D4-45CE-8F81-574CAA5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4"/>
            <a:ext cx="3846372" cy="5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C5-3B7B-47CE-83B4-8686A55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12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Microsoft.entityframework.core.tools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17B-1070-4466-B4A6-C0FE2F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12"/>
            <a:ext cx="8902404" cy="5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</a:t>
            </a:r>
            <a:r>
              <a:rPr lang="en-US" dirty="0" err="1"/>
              <a:t>FRAMEWork</a:t>
            </a:r>
            <a:r>
              <a:rPr lang="en-US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426E-A7AC-4D67-8939-F95A40C6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4"/>
            <a:ext cx="9709544" cy="57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Framework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FFBD-8D34-4EE9-8EA8-72E6B03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" y="1079079"/>
            <a:ext cx="3362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6EA-01A4-48F7-B4BD-3D733667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607"/>
          </a:xfrm>
        </p:spPr>
        <p:txBody>
          <a:bodyPr/>
          <a:lstStyle/>
          <a:p>
            <a:r>
              <a:rPr lang="en-US" dirty="0"/>
              <a:t>Get-help entity Framework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392E-B032-4B8C-9CF8-4FA09F77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2"/>
            <a:ext cx="12192000" cy="2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274-DD6E-4DC1-840A-5266DA32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 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99C3-7B69-4BC9-A49D-CC167962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208868"/>
            <a:ext cx="12192000" cy="54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12EA-AC06-4E4B-81D7-E2AF8C67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64" y="3003654"/>
            <a:ext cx="11029616" cy="564830"/>
          </a:xfrm>
        </p:spPr>
        <p:txBody>
          <a:bodyPr/>
          <a:lstStyle/>
          <a:p>
            <a:r>
              <a:rPr lang="en-US" dirty="0"/>
              <a:t>First Application using EF CORE</a:t>
            </a:r>
          </a:p>
        </p:txBody>
      </p:sp>
    </p:spTree>
    <p:extLst>
      <p:ext uri="{BB962C8B-B14F-4D97-AF65-F5344CB8AC3E}">
        <p14:creationId xmlns:p14="http://schemas.microsoft.com/office/powerpoint/2010/main" val="13502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377-B279-43A2-9140-D7946B8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CDE4-F598-4A70-BAFF-9BF60154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12192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9FB4-9ADA-49AF-8C0E-0CDA7022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2468"/>
          </a:xfrm>
        </p:spPr>
        <p:txBody>
          <a:bodyPr>
            <a:normAutofit fontScale="90000"/>
          </a:bodyPr>
          <a:lstStyle/>
          <a:p>
            <a:r>
              <a:rPr lang="en-US" dirty="0"/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005C-B644-46F8-B937-7622F86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5116"/>
            <a:ext cx="12106759" cy="360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79255-4BE0-478B-BA94-6666D449FC27}"/>
              </a:ext>
            </a:extLst>
          </p:cNvPr>
          <p:cNvSpPr txBox="1"/>
          <p:nvPr/>
        </p:nvSpPr>
        <p:spPr>
          <a:xfrm>
            <a:off x="50370" y="4928461"/>
            <a:ext cx="816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snapshot is used to determine how to migrate from one model version to next.</a:t>
            </a:r>
          </a:p>
        </p:txBody>
      </p:sp>
    </p:spTree>
    <p:extLst>
      <p:ext uri="{BB962C8B-B14F-4D97-AF65-F5344CB8AC3E}">
        <p14:creationId xmlns:p14="http://schemas.microsoft.com/office/powerpoint/2010/main" val="21028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4B85-F26B-419B-A282-B7BBAAE1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Migration code - Identity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E74B-A27C-4BE8-BC63-23986159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" y="1226423"/>
            <a:ext cx="12108215" cy="22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8E1D-48B8-4BBE-AE4D-11785DFC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934C-E521-49B3-B529-314F331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" y="1282760"/>
            <a:ext cx="12192000" cy="320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F5F28-E503-4A89-AC2C-EC4FF6C96B6B}"/>
              </a:ext>
            </a:extLst>
          </p:cNvPr>
          <p:cNvSpPr txBox="1"/>
          <p:nvPr/>
        </p:nvSpPr>
        <p:spPr>
          <a:xfrm>
            <a:off x="255685" y="4905691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recognized one to many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181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C96-DFCB-4C1B-857E-217DD94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419A-78A7-4E44-9182-6BECFCB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14"/>
            <a:ext cx="11573856" cy="484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7471F-AB53-4492-BD08-B9727F52C8AF}"/>
              </a:ext>
            </a:extLst>
          </p:cNvPr>
          <p:cNvSpPr txBox="1"/>
          <p:nvPr/>
        </p:nvSpPr>
        <p:spPr>
          <a:xfrm>
            <a:off x="112674" y="6114779"/>
            <a:ext cx="563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index for foreign key that discovers on the model.</a:t>
            </a:r>
          </a:p>
        </p:txBody>
      </p:sp>
    </p:spTree>
    <p:extLst>
      <p:ext uri="{BB962C8B-B14F-4D97-AF65-F5344CB8AC3E}">
        <p14:creationId xmlns:p14="http://schemas.microsoft.com/office/powerpoint/2010/main" val="42420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AD8E-2DD1-4097-A5B6-FC21D0F3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Script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570B1-245A-4BD4-B5C3-3D069D8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752"/>
            <a:ext cx="10159663" cy="57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BEE7-6BB1-4416-ADCC-11B8003E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C9CDB-D80B-41C4-AA00-36A0B4D4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1450758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6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A98-03C0-4394-B006-227F36E4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2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B04F-E68E-4602-9A1F-B67F2643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53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248A-09B7-4FEE-9B97-E3B73580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Blank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3B9C-FC08-45FA-BB7E-E0B7383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3"/>
            <a:ext cx="11281438" cy="54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45E9-5B59-4F8B-89E5-B473DE7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604"/>
          </a:xfrm>
        </p:spPr>
        <p:txBody>
          <a:bodyPr/>
          <a:lstStyle/>
          <a:p>
            <a:r>
              <a:rPr lang="en-US" dirty="0"/>
              <a:t>EF Core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EF78-45CD-4704-B2C9-C77156C1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7" y="1397346"/>
            <a:ext cx="48768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08462-6B81-4061-BF4A-F0096887D3CB}"/>
              </a:ext>
            </a:extLst>
          </p:cNvPr>
          <p:cNvSpPr txBox="1"/>
          <p:nvPr/>
        </p:nvSpPr>
        <p:spPr>
          <a:xfrm>
            <a:off x="459367" y="4988560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6 scaffolding  now defaults to creating singular names for the entity classes.</a:t>
            </a:r>
          </a:p>
        </p:txBody>
      </p:sp>
    </p:spTree>
    <p:extLst>
      <p:ext uri="{BB962C8B-B14F-4D97-AF65-F5344CB8AC3E}">
        <p14:creationId xmlns:p14="http://schemas.microsoft.com/office/powerpoint/2010/main" val="248711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A316-9C44-46C3-B8E3-66F9D4E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6" y="3246894"/>
            <a:ext cx="6315554" cy="550273"/>
          </a:xfrm>
        </p:spPr>
        <p:txBody>
          <a:bodyPr/>
          <a:lstStyle/>
          <a:p>
            <a:r>
              <a:rPr lang="en-US" dirty="0"/>
              <a:t>Defining relationships in model</a:t>
            </a:r>
          </a:p>
        </p:txBody>
      </p:sp>
    </p:spTree>
    <p:extLst>
      <p:ext uri="{BB962C8B-B14F-4D97-AF65-F5344CB8AC3E}">
        <p14:creationId xmlns:p14="http://schemas.microsoft.com/office/powerpoint/2010/main" val="231480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5E5-A10C-4967-BD2A-1D149A5F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Many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34B9-DDF3-40F5-A8CC-4FEFA9A7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416"/>
            <a:ext cx="12192000" cy="494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446E5-FA0F-42F3-88D4-A4118DA7AA28}"/>
              </a:ext>
            </a:extLst>
          </p:cNvPr>
          <p:cNvSpPr txBox="1"/>
          <p:nvPr/>
        </p:nvSpPr>
        <p:spPr>
          <a:xfrm>
            <a:off x="47671" y="6240455"/>
            <a:ext cx="619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will also recognize Collection&lt;T&gt; and Enumerable&lt;T&gt;</a:t>
            </a:r>
          </a:p>
        </p:txBody>
      </p:sp>
    </p:spTree>
    <p:extLst>
      <p:ext uri="{BB962C8B-B14F-4D97-AF65-F5344CB8AC3E}">
        <p14:creationId xmlns:p14="http://schemas.microsoft.com/office/powerpoint/2010/main" val="46569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68E3-9C20-4D3E-8B14-CA40249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8600"/>
          </a:xfrm>
        </p:spPr>
        <p:txBody>
          <a:bodyPr/>
          <a:lstStyle/>
          <a:p>
            <a:r>
              <a:rPr lang="en-US" dirty="0"/>
              <a:t>1: * :Relation Type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52BD4-FA61-4326-83C1-7E2B3CFA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56"/>
            <a:ext cx="12192000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6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51288-E28C-432E-9873-64E12F67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49"/>
            <a:ext cx="12192000" cy="5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421C3-DCBE-49B4-9A6B-BA92182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06"/>
            <a:ext cx="9899374" cy="5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6E37-3C9C-4F67-828B-D4BCB4EB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" y="1367724"/>
            <a:ext cx="4091369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7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D09EF-2C68-4406-BD5A-5E1AEBF6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46"/>
            <a:ext cx="11612588" cy="5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F5B6-DC9A-496C-9470-871D9475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74B5-D834-4A19-B95B-912DDB0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00"/>
            <a:ext cx="12192000" cy="486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6E466-5582-41B8-A42A-8DD10D9379D5}"/>
              </a:ext>
            </a:extLst>
          </p:cNvPr>
          <p:cNvSpPr txBox="1"/>
          <p:nvPr/>
        </p:nvSpPr>
        <p:spPr>
          <a:xfrm>
            <a:off x="402956" y="6427922"/>
            <a:ext cx="691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Samurai can be null and therefore a quote can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550997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CA3-2624-445C-B1D5-70981CD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081007"/>
            <a:ext cx="12192000" cy="52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1F3-F592-4000-B070-C81A67E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569"/>
          </a:xfrm>
        </p:spPr>
        <p:txBody>
          <a:bodyPr/>
          <a:lstStyle/>
          <a:p>
            <a:r>
              <a:rPr lang="en-US" dirty="0"/>
              <a:t>Create domain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2094-8C22-443A-8CE5-8CB239E7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" y="1483962"/>
            <a:ext cx="11263139" cy="4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556C4-BA82-4641-9F9C-DF04469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02"/>
            <a:ext cx="11454794" cy="57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701AE-9DD0-423B-9729-80F1B9A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761"/>
            <a:ext cx="4509111" cy="55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D7174-B128-4A87-ADBE-B88EB03D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5"/>
            <a:ext cx="11641491" cy="5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6937-E2DA-4F6B-9143-CE083819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926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0BB-558A-42A6-B5B8-3C3EEE14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45"/>
            <a:ext cx="12192000" cy="58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19E26-A551-4354-A978-6BDCA8D4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67"/>
            <a:ext cx="3990975" cy="53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D940-E97B-4F4B-ACBF-2281DE5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" y="1226422"/>
            <a:ext cx="12192000" cy="5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D962-6DEB-40E6-93A3-23494248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830BF-9279-48CB-B644-B141FE54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57"/>
            <a:ext cx="12192000" cy="4843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2EA41-6E14-4343-8346-C32AF33EC334}"/>
              </a:ext>
            </a:extLst>
          </p:cNvPr>
          <p:cNvSpPr txBox="1"/>
          <p:nvPr/>
        </p:nvSpPr>
        <p:spPr>
          <a:xfrm>
            <a:off x="52004" y="6210119"/>
            <a:ext cx="75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is not nullable by default.  Therefore a quote can’t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3511298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2AE8-61C6-422D-ACED-1192B972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425F6-6543-49B6-AFAD-DA464175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36"/>
            <a:ext cx="12192000" cy="46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B572-62C2-4938-9A41-6A148EF8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1: * Relation TYPE 4-2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22975-18EC-459E-9AEE-E5C5FD5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00908"/>
            <a:ext cx="12192000" cy="53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7BC71-8A29-4AF9-AF80-BA2A094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" y="1460439"/>
            <a:ext cx="4895850" cy="53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6F9C-DF38-47C4-B348-3063C24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F992-D43E-4659-A4CD-9718BB7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610"/>
            <a:ext cx="1133475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5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1ED4-4D54-435A-B7D1-4DB6E8E2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115"/>
            <a:ext cx="11687267" cy="56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7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718C-3BA9-4F42-85D9-EFC8C99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41"/>
            <a:ext cx="12192000" cy="295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7F047-F212-427A-AD74-290851A3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" y="4125633"/>
            <a:ext cx="12192000" cy="27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6B4C-E08F-4224-885E-6AEE6F03F807}"/>
              </a:ext>
            </a:extLst>
          </p:cNvPr>
          <p:cNvSpPr txBox="1"/>
          <p:nvPr/>
        </p:nvSpPr>
        <p:spPr>
          <a:xfrm>
            <a:off x="92996" y="1247613"/>
            <a:ext cx="684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covers, database will have join table called </a:t>
            </a:r>
            <a:r>
              <a:rPr lang="en-US" dirty="0" err="1"/>
              <a:t>BattelSamurai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11B7-EE1F-46E7-A9CC-E8648DF5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Add Battle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19EF6-A234-4C5E-AD8A-81A2539A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13"/>
            <a:ext cx="12192000" cy="33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690E-1E41-404D-873B-D68AF76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2292"/>
            <a:ext cx="7362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2D75-9726-4B13-9696-23079BB8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7258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</a:t>
            </a:r>
            <a:r>
              <a:rPr lang="en-US"/>
              <a:t>- Constraints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83F5-B596-4593-A484-B4613498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19"/>
            <a:ext cx="8491969" cy="57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8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A178-CB43-41BD-B619-92E1911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– MANY TO MANY RELATIONSHIPS – More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443A9-12DB-4E27-BE6D-F38CBD2CFF72}"/>
              </a:ext>
            </a:extLst>
          </p:cNvPr>
          <p:cNvSpPr txBox="1"/>
          <p:nvPr/>
        </p:nvSpPr>
        <p:spPr>
          <a:xfrm>
            <a:off x="453325" y="1387098"/>
            <a:ext cx="829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https://www.codemag.com/Article/2010042/EF-Core-5-Building-on-the-Foundation</a:t>
            </a:r>
          </a:p>
        </p:txBody>
      </p:sp>
    </p:spTree>
    <p:extLst>
      <p:ext uri="{BB962C8B-B14F-4D97-AF65-F5344CB8AC3E}">
        <p14:creationId xmlns:p14="http://schemas.microsoft.com/office/powerpoint/2010/main" val="3620661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6ECA-E257-491E-BCB3-C272D212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2589"/>
          </a:xfrm>
        </p:spPr>
        <p:txBody>
          <a:bodyPr>
            <a:normAutofit fontScale="90000"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B618-FB12-4F48-904A-59401AB0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00"/>
            <a:ext cx="10582275" cy="544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CF97-1E47-4789-88E1-27D06B993F0F}"/>
              </a:ext>
            </a:extLst>
          </p:cNvPr>
          <p:cNvSpPr txBox="1"/>
          <p:nvPr/>
        </p:nvSpPr>
        <p:spPr>
          <a:xfrm>
            <a:off x="53320" y="6436900"/>
            <a:ext cx="604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configure the </a:t>
            </a:r>
            <a:r>
              <a:rPr lang="en-US" dirty="0" err="1"/>
              <a:t>dbcontext</a:t>
            </a:r>
            <a:r>
              <a:rPr lang="en-US" dirty="0"/>
              <a:t> to understand this mapping.</a:t>
            </a:r>
          </a:p>
        </p:txBody>
      </p:sp>
    </p:spTree>
    <p:extLst>
      <p:ext uri="{BB962C8B-B14F-4D97-AF65-F5344CB8AC3E}">
        <p14:creationId xmlns:p14="http://schemas.microsoft.com/office/powerpoint/2010/main" val="3328250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FC1C-A619-4202-9D97-082295D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Configure many to many with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3EA1B-1485-422E-B940-286691777F8D}"/>
              </a:ext>
            </a:extLst>
          </p:cNvPr>
          <p:cNvSpPr txBox="1"/>
          <p:nvPr/>
        </p:nvSpPr>
        <p:spPr>
          <a:xfrm>
            <a:off x="497840" y="1363239"/>
            <a:ext cx="7879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*:*  using </a:t>
            </a:r>
            <a:r>
              <a:rPr lang="en-US" dirty="0" err="1"/>
              <a:t>HasMany</a:t>
            </a:r>
            <a:r>
              <a:rPr lang="en-US" dirty="0"/>
              <a:t>/With Many</a:t>
            </a:r>
          </a:p>
          <a:p>
            <a:r>
              <a:rPr lang="en-US" dirty="0"/>
              <a:t>End #1 HAS MANY END #2s vis the list navigation property.</a:t>
            </a:r>
          </a:p>
          <a:p>
            <a:r>
              <a:rPr lang="en-US" dirty="0"/>
              <a:t>That other end also is WITH MANY of End1, represented  by the E1 list property.</a:t>
            </a:r>
          </a:p>
          <a:p>
            <a:r>
              <a:rPr lang="en-US" dirty="0"/>
              <a:t>Start with either end. There is no difference,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29A-16BC-426E-A7F6-A6BAF530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36"/>
            <a:ext cx="12192000" cy="3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30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1ED19-1EFB-4103-AFB2-0D0D37CC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" y="1256217"/>
            <a:ext cx="11296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4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15FC0-F9BA-4961-82CB-0E8ADFB7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2"/>
            <a:ext cx="11313671" cy="452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BA728-5F4C-41F3-B9DB-9809470E8C6B}"/>
              </a:ext>
            </a:extLst>
          </p:cNvPr>
          <p:cNvSpPr txBox="1"/>
          <p:nvPr/>
        </p:nvSpPr>
        <p:spPr>
          <a:xfrm>
            <a:off x="178230" y="5971178"/>
            <a:ext cx="663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modelBuilder.Entity</a:t>
            </a:r>
            <a:r>
              <a:rPr lang="en-US" dirty="0"/>
              <a:t>&lt;</a:t>
            </a:r>
            <a:r>
              <a:rPr lang="en-US" dirty="0" err="1"/>
              <a:t>BattleSamurai</a:t>
            </a:r>
            <a:r>
              <a:rPr lang="en-US" dirty="0"/>
              <a:t>&gt;()</a:t>
            </a:r>
          </a:p>
          <a:p>
            <a:r>
              <a:rPr lang="en-US" dirty="0"/>
              <a:t>     .Property(bs =&gt; </a:t>
            </a:r>
            <a:r>
              <a:rPr lang="en-US" dirty="0" err="1"/>
              <a:t>bs.SamuraiId</a:t>
            </a:r>
            <a:r>
              <a:rPr lang="en-US" dirty="0"/>
              <a:t>).</a:t>
            </a:r>
            <a:r>
              <a:rPr lang="en-US" dirty="0" err="1"/>
              <a:t>HasColumnName</a:t>
            </a:r>
            <a:r>
              <a:rPr lang="en-US" dirty="0"/>
              <a:t>(“</a:t>
            </a:r>
            <a:r>
              <a:rPr lang="en-US" dirty="0" err="1"/>
              <a:t>SamuraisId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13538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851-15EF-43EF-A095-8D6ECD46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DECD6-880E-4C48-AAFD-221C74B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1"/>
            <a:ext cx="11246898" cy="56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3827-B9D3-4377-B8F4-841296A5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13422"/>
            <a:ext cx="12192000" cy="28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7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BCC36-7779-4DD0-B114-A8A1A1B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1145911"/>
            <a:ext cx="12192000" cy="55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5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2F00-E3BD-4063-9F46-0C1719D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Fluent – Override with  </a:t>
            </a:r>
            <a:r>
              <a:rPr lang="en-US" dirty="0" err="1"/>
              <a:t>totablemapping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E2ED-CAB1-47C8-9D26-AA50BA8955B8}"/>
              </a:ext>
            </a:extLst>
          </p:cNvPr>
          <p:cNvSpPr txBox="1"/>
          <p:nvPr/>
        </p:nvSpPr>
        <p:spPr>
          <a:xfrm>
            <a:off x="313840" y="1247614"/>
            <a:ext cx="28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</a:t>
            </a:r>
            <a:endParaRPr lang="en-US" dirty="0"/>
          </a:p>
          <a:p>
            <a:r>
              <a:rPr lang="en-US" dirty="0"/>
              <a:t>.Entity&lt;</a:t>
            </a:r>
            <a:r>
              <a:rPr lang="en-US" dirty="0" err="1"/>
              <a:t>BattleParticipant</a:t>
            </a:r>
            <a:r>
              <a:rPr lang="en-US" dirty="0"/>
              <a:t>&gt;()</a:t>
            </a:r>
          </a:p>
          <a:p>
            <a:r>
              <a:rPr lang="en-US" dirty="0"/>
              <a:t>.</a:t>
            </a:r>
            <a:r>
              <a:rPr lang="en-US" dirty="0" err="1"/>
              <a:t>ToTable</a:t>
            </a:r>
            <a:r>
              <a:rPr lang="en-US" dirty="0"/>
              <a:t>(“</a:t>
            </a:r>
            <a:r>
              <a:rPr lang="en-US" dirty="0" err="1"/>
              <a:t>BattleSamurai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90974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706A-7C4A-4142-807F-7496CE36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Get-migration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5EB9-B639-47AD-923D-BBD5CF2C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" y="1173834"/>
            <a:ext cx="10829925" cy="295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5C31F-5D04-40F1-B1B3-90EBFE85659A}"/>
              </a:ext>
            </a:extLst>
          </p:cNvPr>
          <p:cNvSpPr txBox="1"/>
          <p:nvPr/>
        </p:nvSpPr>
        <p:spPr>
          <a:xfrm>
            <a:off x="0" y="4126584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equivalent command is dotnet “</a:t>
            </a:r>
            <a:r>
              <a:rPr lang="en-US" dirty="0" err="1"/>
              <a:t>ef</a:t>
            </a:r>
            <a:r>
              <a:rPr lang="en-US" dirty="0"/>
              <a:t> migrations list”.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9283-4770-4433-8FB4-433DE092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700"/>
            <a:ext cx="10182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8E0A-7E36-460D-97E5-84E9E97E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220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A5C1-6EBF-4F6C-AD9B-F516D70B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" y="1286360"/>
            <a:ext cx="7658703" cy="55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5544-224D-4C79-9B74-358B0566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683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C487E-5CE8-42FF-B765-A5870F7C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995"/>
            <a:ext cx="12192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0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F2A-23D2-4946-9689-06740E64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5C7A-3802-482D-9342-3812168A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959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6DFDB-8596-4CE9-B0E1-AC03CDA284E2}"/>
              </a:ext>
            </a:extLst>
          </p:cNvPr>
          <p:cNvSpPr txBox="1"/>
          <p:nvPr/>
        </p:nvSpPr>
        <p:spPr>
          <a:xfrm>
            <a:off x="0" y="6229517"/>
            <a:ext cx="447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end of 1 to 1 is always optional</a:t>
            </a:r>
          </a:p>
          <a:p>
            <a:r>
              <a:rPr lang="en-US" dirty="0"/>
              <a:t>Dependent child should always have parent.</a:t>
            </a:r>
          </a:p>
        </p:txBody>
      </p:sp>
    </p:spTree>
    <p:extLst>
      <p:ext uri="{BB962C8B-B14F-4D97-AF65-F5344CB8AC3E}">
        <p14:creationId xmlns:p14="http://schemas.microsoft.com/office/powerpoint/2010/main" val="1589242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AFD-5790-4F48-AB95-9FE535FB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Add-migration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5908-7E69-4633-83A9-4006CCE6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360809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6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D60E-E07F-4DE1-A3FB-1C9B80C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Update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0597-9B0B-436F-B40A-5D3C2779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" y="1248272"/>
            <a:ext cx="7343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3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5C4-BCAA-42AC-8C94-A699A794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268"/>
          </a:xfrm>
        </p:spPr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F69EC-F728-4E5D-8318-6C2A975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3"/>
            <a:ext cx="12192000" cy="4894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E25EA-27C6-4A0E-8E3E-AEA31E4B3646}"/>
              </a:ext>
            </a:extLst>
          </p:cNvPr>
          <p:cNvSpPr txBox="1"/>
          <p:nvPr/>
        </p:nvSpPr>
        <p:spPr>
          <a:xfrm>
            <a:off x="199348" y="1239424"/>
            <a:ext cx="684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Prerequisite – DGML Editor.</a:t>
            </a:r>
          </a:p>
          <a:p>
            <a:r>
              <a:rPr lang="en-US" dirty="0"/>
              <a:t>EF Core Power Tools relies on </a:t>
            </a:r>
            <a:r>
              <a:rPr lang="en-US" dirty="0" err="1"/>
              <a:t>Microsoft.EntityFrameworkCore.Design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7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9B-F3DE-4A14-B0A9-DDB0873B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3238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class samurai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E912-9CE2-48B4-BC47-776F6AA5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42"/>
            <a:ext cx="121920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3D5A-E61B-446A-857A-3B8CBD75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6"/>
            <a:ext cx="9933242" cy="5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ACDBA-FC54-4432-A692-9F9D1E9A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" y="1143518"/>
            <a:ext cx="62293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6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7099-1496-4CC5-9E9C-06397E49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Generate DGML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00902-3A59-4575-AC4D-7278D046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7" y="1285875"/>
            <a:ext cx="104489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D31-91D5-4CA8-A602-9A7B5F0E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/>
              <a:t>DGML DIAGRAM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4D02F-779A-467F-B906-51A6B4C9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424"/>
            <a:ext cx="12192000" cy="5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5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7D1-39AA-41CB-8B7A-D9C7CC86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53" y="3157779"/>
            <a:ext cx="1452961" cy="422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54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6EF-793D-4205-9A55-31CE09E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9D8D-A071-4D7B-902E-68D49DE4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44"/>
            <a:ext cx="11198222" cy="56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8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D73-7B8A-41DD-B675-58CDB7DF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928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F9A2-EE42-4210-9012-9EC2A62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" y="1218083"/>
            <a:ext cx="12192000" cy="10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5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823-F46B-4514-A74C-E30E554B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B7C5-B4B3-46AA-8392-CB42E3B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" y="1217756"/>
            <a:ext cx="96735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B1D-61A7-4DD6-9CC0-A0427390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608"/>
          </a:xfrm>
        </p:spPr>
        <p:txBody>
          <a:bodyPr/>
          <a:lstStyle/>
          <a:p>
            <a:r>
              <a:rPr lang="en-US" dirty="0"/>
              <a:t>Migration bundle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D442-B391-457F-8D8A-9BE99AD6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2"/>
            <a:ext cx="12192000" cy="139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E038-7E9C-4B11-93BF-864CEEE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079"/>
            <a:ext cx="114490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0A9B-6401-4226-9345-20EBB12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" y="4804136"/>
            <a:ext cx="12192000" cy="3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3B8-FC6A-4206-8AC2-887D90F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8F69-7F45-439E-AAE8-231FC9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28"/>
            <a:ext cx="12192000" cy="4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1D9-0C1F-42E0-AEBF-06D0647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434-80BA-4322-A92F-593D7B0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2"/>
            <a:ext cx="1006577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99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1675</TotalTime>
  <Words>620</Words>
  <Application>Microsoft Office PowerPoint</Application>
  <PresentationFormat>Widescreen</PresentationFormat>
  <Paragraphs>106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Franklin Gothic Book</vt:lpstr>
      <vt:lpstr>Franklin Gothic Demi</vt:lpstr>
      <vt:lpstr>Wingdings 2</vt:lpstr>
      <vt:lpstr>DividendVTI</vt:lpstr>
      <vt:lpstr>Entity Framework CORE 6</vt:lpstr>
      <vt:lpstr>First Application using EF CORE</vt:lpstr>
      <vt:lpstr>Blank solution</vt:lpstr>
      <vt:lpstr>Create domain classes</vt:lpstr>
      <vt:lpstr>DATA</vt:lpstr>
      <vt:lpstr>UI</vt:lpstr>
      <vt:lpstr>Domain class samurai</vt:lpstr>
      <vt:lpstr>EF CORE</vt:lpstr>
      <vt:lpstr>ADD PROJECT REFERENCE</vt:lpstr>
      <vt:lpstr>Install rancher</vt:lpstr>
      <vt:lpstr>Samurai context</vt:lpstr>
      <vt:lpstr>Adding context</vt:lpstr>
      <vt:lpstr>SAMURAI UI</vt:lpstr>
      <vt:lpstr>Constraints</vt:lpstr>
      <vt:lpstr>Add Microsoft.entityframework.core.tools</vt:lpstr>
      <vt:lpstr>Get-help entity FRAMEWork - 1</vt:lpstr>
      <vt:lpstr>Get-help entity Framework - 2</vt:lpstr>
      <vt:lpstr>Get-help entity Framework - 3</vt:lpstr>
      <vt:lpstr>Add in the UI</vt:lpstr>
      <vt:lpstr>Add migration</vt:lpstr>
      <vt:lpstr>Snapshot</vt:lpstr>
      <vt:lpstr>Migration code - Identity column</vt:lpstr>
      <vt:lpstr>Migration code - constraints</vt:lpstr>
      <vt:lpstr>Migration code - index</vt:lpstr>
      <vt:lpstr>Script migration</vt:lpstr>
      <vt:lpstr>Update-database</vt:lpstr>
      <vt:lpstr>ReverSe engineer an existing database - 1</vt:lpstr>
      <vt:lpstr>ReverSe engineer an existing database - 2</vt:lpstr>
      <vt:lpstr>ReverSe engineer an existing database - 3</vt:lpstr>
      <vt:lpstr>EF Core 6</vt:lpstr>
      <vt:lpstr>Defining relationships in model</vt:lpstr>
      <vt:lpstr>One to Many relationship</vt:lpstr>
      <vt:lpstr>1: * :Relation Type 1</vt:lpstr>
      <vt:lpstr>1: * Relation Type 1 - 1</vt:lpstr>
      <vt:lpstr>1: * Relation Type 1 - 2</vt:lpstr>
      <vt:lpstr>1: * CONSTRAINTS</vt:lpstr>
      <vt:lpstr>1: * CONSTRAINTS</vt:lpstr>
      <vt:lpstr>1: * Relation type 2</vt:lpstr>
      <vt:lpstr>1: * Relation type 2 - 1</vt:lpstr>
      <vt:lpstr>1: * Relation type 2 - 2</vt:lpstr>
      <vt:lpstr>1: * Constraints 1</vt:lpstr>
      <vt:lpstr>1: * Constraints 2</vt:lpstr>
      <vt:lpstr>1: * Relation type 3</vt:lpstr>
      <vt:lpstr>1: * CONSTRIANTS -1</vt:lpstr>
      <vt:lpstr>1: * CONSTRIANTS -2</vt:lpstr>
      <vt:lpstr>1: * Relation TYPE 4</vt:lpstr>
      <vt:lpstr>1: * Relation TYPE 4-1</vt:lpstr>
      <vt:lpstr>1: * Relation TYPE 4-2</vt:lpstr>
      <vt:lpstr>1: * Constraints - 1</vt:lpstr>
      <vt:lpstr>1: * Constraints - 2</vt:lpstr>
      <vt:lpstr>Many to many with skip navigations - 1</vt:lpstr>
      <vt:lpstr>Many to many with skip navigations - 2</vt:lpstr>
      <vt:lpstr>Add Battle context</vt:lpstr>
      <vt:lpstr>Many to many with skip navigations - Constraints</vt:lpstr>
      <vt:lpstr>EF CORE – MANY TO MANY RELATIONSHIPS – More details</vt:lpstr>
      <vt:lpstr>PAYLOAD</vt:lpstr>
      <vt:lpstr>Configure many to many with payload</vt:lpstr>
      <vt:lpstr>Add migration - 1</vt:lpstr>
      <vt:lpstr>Add migration - 2</vt:lpstr>
      <vt:lpstr>Add migration - 3</vt:lpstr>
      <vt:lpstr>Add migration - 4</vt:lpstr>
      <vt:lpstr>Fluent – Override with  totablemapping</vt:lpstr>
      <vt:lpstr>Get-migration</vt:lpstr>
      <vt:lpstr>CONSTRAINTS</vt:lpstr>
      <vt:lpstr>One to one relationship - 1</vt:lpstr>
      <vt:lpstr>One to one relationship - 2</vt:lpstr>
      <vt:lpstr>Add-migration</vt:lpstr>
      <vt:lpstr>Update database</vt:lpstr>
      <vt:lpstr>EF CORE POWER TOOLS</vt:lpstr>
      <vt:lpstr>Install EF CORE POWER TOOLS - 1</vt:lpstr>
      <vt:lpstr>Install EF CORE POWER TOOLS - 2</vt:lpstr>
      <vt:lpstr>Generate DGML</vt:lpstr>
      <vt:lpstr>DGML DIAGRAM</vt:lpstr>
      <vt:lpstr>ExTRAS</vt:lpstr>
      <vt:lpstr>Temporal tables</vt:lpstr>
      <vt:lpstr>dotnet</vt:lpstr>
      <vt:lpstr>Dotnet tool</vt:lpstr>
      <vt:lpstr>Migration bundle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165</cp:revision>
  <dcterms:created xsi:type="dcterms:W3CDTF">2022-02-23T17:49:00Z</dcterms:created>
  <dcterms:modified xsi:type="dcterms:W3CDTF">2022-02-27T11:47:36Z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